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0F54F5-8C78-4228-92F9-5AC84147BED2}" v="12" dt="2024-10-19T04:16:11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2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 Alsuleiman" userId="696a7d42-69d0-48e4-ae89-c8b753d23303" providerId="ADAL" clId="{1B0F54F5-8C78-4228-92F9-5AC84147BED2}"/>
    <pc:docChg chg="undo custSel modSld">
      <pc:chgData name="Shadi Alsuleiman" userId="696a7d42-69d0-48e4-ae89-c8b753d23303" providerId="ADAL" clId="{1B0F54F5-8C78-4228-92F9-5AC84147BED2}" dt="2024-10-19T04:20:19.102" v="90" actId="2711"/>
      <pc:docMkLst>
        <pc:docMk/>
      </pc:docMkLst>
      <pc:sldChg chg="modSp mod">
        <pc:chgData name="Shadi Alsuleiman" userId="696a7d42-69d0-48e4-ae89-c8b753d23303" providerId="ADAL" clId="{1B0F54F5-8C78-4228-92F9-5AC84147BED2}" dt="2024-10-19T04:14:23.659" v="3" actId="20577"/>
        <pc:sldMkLst>
          <pc:docMk/>
          <pc:sldMk cId="3563331728" sldId="256"/>
        </pc:sldMkLst>
        <pc:spChg chg="mod">
          <ac:chgData name="Shadi Alsuleiman" userId="696a7d42-69d0-48e4-ae89-c8b753d23303" providerId="ADAL" clId="{1B0F54F5-8C78-4228-92F9-5AC84147BED2}" dt="2024-10-19T04:14:14.136" v="0" actId="20577"/>
          <ac:spMkLst>
            <pc:docMk/>
            <pc:sldMk cId="3563331728" sldId="256"/>
            <ac:spMk id="2" creationId="{00000000-0000-0000-0000-000000000000}"/>
          </ac:spMkLst>
        </pc:spChg>
        <pc:spChg chg="mod">
          <ac:chgData name="Shadi Alsuleiman" userId="696a7d42-69d0-48e4-ae89-c8b753d23303" providerId="ADAL" clId="{1B0F54F5-8C78-4228-92F9-5AC84147BED2}" dt="2024-10-19T04:14:17.651" v="1" actId="20577"/>
          <ac:spMkLst>
            <pc:docMk/>
            <pc:sldMk cId="3563331728" sldId="256"/>
            <ac:spMk id="3" creationId="{00000000-0000-0000-0000-000000000000}"/>
          </ac:spMkLst>
        </pc:spChg>
        <pc:spChg chg="mod">
          <ac:chgData name="Shadi Alsuleiman" userId="696a7d42-69d0-48e4-ae89-c8b753d23303" providerId="ADAL" clId="{1B0F54F5-8C78-4228-92F9-5AC84147BED2}" dt="2024-10-19T04:14:23.659" v="3" actId="20577"/>
          <ac:spMkLst>
            <pc:docMk/>
            <pc:sldMk cId="3563331728" sldId="256"/>
            <ac:spMk id="5" creationId="{D1FC3B57-C0A3-9813-51B3-0D64B40E380C}"/>
          </ac:spMkLst>
        </pc:spChg>
      </pc:sldChg>
      <pc:sldChg chg="modSp mod">
        <pc:chgData name="Shadi Alsuleiman" userId="696a7d42-69d0-48e4-ae89-c8b753d23303" providerId="ADAL" clId="{1B0F54F5-8C78-4228-92F9-5AC84147BED2}" dt="2024-10-19T04:19:04.667" v="73" actId="113"/>
        <pc:sldMkLst>
          <pc:docMk/>
          <pc:sldMk cId="2839941596" sldId="257"/>
        </pc:sldMkLst>
        <pc:spChg chg="mod">
          <ac:chgData name="Shadi Alsuleiman" userId="696a7d42-69d0-48e4-ae89-c8b753d23303" providerId="ADAL" clId="{1B0F54F5-8C78-4228-92F9-5AC84147BED2}" dt="2024-10-19T04:19:04.667" v="73" actId="113"/>
          <ac:spMkLst>
            <pc:docMk/>
            <pc:sldMk cId="2839941596" sldId="257"/>
            <ac:spMk id="2" creationId="{00000000-0000-0000-0000-000000000000}"/>
          </ac:spMkLst>
        </pc:spChg>
        <pc:spChg chg="mod">
          <ac:chgData name="Shadi Alsuleiman" userId="696a7d42-69d0-48e4-ae89-c8b753d23303" providerId="ADAL" clId="{1B0F54F5-8C78-4228-92F9-5AC84147BED2}" dt="2024-10-19T04:14:37.932" v="8" actId="20577"/>
          <ac:spMkLst>
            <pc:docMk/>
            <pc:sldMk cId="2839941596" sldId="257"/>
            <ac:spMk id="4" creationId="{2E5F1290-51AD-44B0-B937-6BFD488BA58E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19:08.282" v="74" actId="113"/>
        <pc:sldMkLst>
          <pc:docMk/>
          <pc:sldMk cId="319916854" sldId="258"/>
        </pc:sldMkLst>
        <pc:spChg chg="mod">
          <ac:chgData name="Shadi Alsuleiman" userId="696a7d42-69d0-48e4-ae89-c8b753d23303" providerId="ADAL" clId="{1B0F54F5-8C78-4228-92F9-5AC84147BED2}" dt="2024-10-19T04:19:08.282" v="74" actId="113"/>
          <ac:spMkLst>
            <pc:docMk/>
            <pc:sldMk cId="319916854" sldId="258"/>
            <ac:spMk id="2" creationId="{00000000-0000-0000-0000-000000000000}"/>
          </ac:spMkLst>
        </pc:spChg>
        <pc:spChg chg="del mod">
          <ac:chgData name="Shadi Alsuleiman" userId="696a7d42-69d0-48e4-ae89-c8b753d23303" providerId="ADAL" clId="{1B0F54F5-8C78-4228-92F9-5AC84147BED2}" dt="2024-10-19T04:14:59.158" v="14" actId="478"/>
          <ac:spMkLst>
            <pc:docMk/>
            <pc:sldMk cId="319916854" sldId="258"/>
            <ac:spMk id="5" creationId="{43BA21AD-F61C-37FE-4D75-39353698D1F3}"/>
          </ac:spMkLst>
        </pc:spChg>
        <pc:spChg chg="add mod">
          <ac:chgData name="Shadi Alsuleiman" userId="696a7d42-69d0-48e4-ae89-c8b753d23303" providerId="ADAL" clId="{1B0F54F5-8C78-4228-92F9-5AC84147BED2}" dt="2024-10-19T04:14:59.962" v="15"/>
          <ac:spMkLst>
            <pc:docMk/>
            <pc:sldMk cId="319916854" sldId="258"/>
            <ac:spMk id="6" creationId="{899C65EC-EA6F-9F83-60D4-4E4A0DC7FA60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19:19.390" v="80" actId="113"/>
        <pc:sldMkLst>
          <pc:docMk/>
          <pc:sldMk cId="3346356515" sldId="259"/>
        </pc:sldMkLst>
        <pc:spChg chg="mod">
          <ac:chgData name="Shadi Alsuleiman" userId="696a7d42-69d0-48e4-ae89-c8b753d23303" providerId="ADAL" clId="{1B0F54F5-8C78-4228-92F9-5AC84147BED2}" dt="2024-10-19T04:19:19.390" v="80" actId="113"/>
          <ac:spMkLst>
            <pc:docMk/>
            <pc:sldMk cId="3346356515" sldId="259"/>
            <ac:spMk id="2" creationId="{00000000-0000-0000-0000-000000000000}"/>
          </ac:spMkLst>
        </pc:spChg>
        <pc:spChg chg="del">
          <ac:chgData name="Shadi Alsuleiman" userId="696a7d42-69d0-48e4-ae89-c8b753d23303" providerId="ADAL" clId="{1B0F54F5-8C78-4228-92F9-5AC84147BED2}" dt="2024-10-19T04:15:05.289" v="16" actId="478"/>
          <ac:spMkLst>
            <pc:docMk/>
            <pc:sldMk cId="3346356515" sldId="259"/>
            <ac:spMk id="5" creationId="{B4E22887-81EA-6202-2014-801684703FD5}"/>
          </ac:spMkLst>
        </pc:spChg>
        <pc:spChg chg="add mod">
          <ac:chgData name="Shadi Alsuleiman" userId="696a7d42-69d0-48e4-ae89-c8b753d23303" providerId="ADAL" clId="{1B0F54F5-8C78-4228-92F9-5AC84147BED2}" dt="2024-10-19T04:15:06.033" v="17"/>
          <ac:spMkLst>
            <pc:docMk/>
            <pc:sldMk cId="3346356515" sldId="259"/>
            <ac:spMk id="6" creationId="{6B4C323B-E871-2664-AEAA-2BFEE678C8E1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19:53.578" v="85" actId="2711"/>
        <pc:sldMkLst>
          <pc:docMk/>
          <pc:sldMk cId="4061391424" sldId="262"/>
        </pc:sldMkLst>
        <pc:spChg chg="mod">
          <ac:chgData name="Shadi Alsuleiman" userId="696a7d42-69d0-48e4-ae89-c8b753d23303" providerId="ADAL" clId="{1B0F54F5-8C78-4228-92F9-5AC84147BED2}" dt="2024-10-19T04:19:53.578" v="85" actId="2711"/>
          <ac:spMkLst>
            <pc:docMk/>
            <pc:sldMk cId="4061391424" sldId="262"/>
            <ac:spMk id="2" creationId="{00000000-0000-0000-0000-000000000000}"/>
          </ac:spMkLst>
        </pc:spChg>
        <pc:spChg chg="del">
          <ac:chgData name="Shadi Alsuleiman" userId="696a7d42-69d0-48e4-ae89-c8b753d23303" providerId="ADAL" clId="{1B0F54F5-8C78-4228-92F9-5AC84147BED2}" dt="2024-10-19T04:15:28.431" v="22" actId="478"/>
          <ac:spMkLst>
            <pc:docMk/>
            <pc:sldMk cId="4061391424" sldId="262"/>
            <ac:spMk id="5" creationId="{467309D0-1287-B846-7422-06BD48F47668}"/>
          </ac:spMkLst>
        </pc:spChg>
        <pc:spChg chg="add mod">
          <ac:chgData name="Shadi Alsuleiman" userId="696a7d42-69d0-48e4-ae89-c8b753d23303" providerId="ADAL" clId="{1B0F54F5-8C78-4228-92F9-5AC84147BED2}" dt="2024-10-19T04:15:29.369" v="23"/>
          <ac:spMkLst>
            <pc:docMk/>
            <pc:sldMk cId="4061391424" sldId="262"/>
            <ac:spMk id="6" creationId="{941242C8-1419-27A5-1F78-F0ADE393BA17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19:59.360" v="87" actId="2711"/>
        <pc:sldMkLst>
          <pc:docMk/>
          <pc:sldMk cId="2001282467" sldId="263"/>
        </pc:sldMkLst>
        <pc:spChg chg="mod">
          <ac:chgData name="Shadi Alsuleiman" userId="696a7d42-69d0-48e4-ae89-c8b753d23303" providerId="ADAL" clId="{1B0F54F5-8C78-4228-92F9-5AC84147BED2}" dt="2024-10-19T04:19:59.360" v="87" actId="2711"/>
          <ac:spMkLst>
            <pc:docMk/>
            <pc:sldMk cId="2001282467" sldId="263"/>
            <ac:spMk id="2" creationId="{00000000-0000-0000-0000-000000000000}"/>
          </ac:spMkLst>
        </pc:spChg>
        <pc:spChg chg="del">
          <ac:chgData name="Shadi Alsuleiman" userId="696a7d42-69d0-48e4-ae89-c8b753d23303" providerId="ADAL" clId="{1B0F54F5-8C78-4228-92F9-5AC84147BED2}" dt="2024-10-19T04:15:35.671" v="24" actId="478"/>
          <ac:spMkLst>
            <pc:docMk/>
            <pc:sldMk cId="2001282467" sldId="263"/>
            <ac:spMk id="6" creationId="{918BB42F-9417-83DD-2B46-29D4AFD8FF58}"/>
          </ac:spMkLst>
        </pc:spChg>
        <pc:spChg chg="add mod">
          <ac:chgData name="Shadi Alsuleiman" userId="696a7d42-69d0-48e4-ae89-c8b753d23303" providerId="ADAL" clId="{1B0F54F5-8C78-4228-92F9-5AC84147BED2}" dt="2024-10-19T04:15:37.057" v="25"/>
          <ac:spMkLst>
            <pc:docMk/>
            <pc:sldMk cId="2001282467" sldId="263"/>
            <ac:spMk id="7" creationId="{D3562408-91C1-E93F-7FBB-6E009E6C7F73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20:10.179" v="88" actId="2711"/>
        <pc:sldMkLst>
          <pc:docMk/>
          <pc:sldMk cId="1693264027" sldId="264"/>
        </pc:sldMkLst>
        <pc:spChg chg="mod">
          <ac:chgData name="Shadi Alsuleiman" userId="696a7d42-69d0-48e4-ae89-c8b753d23303" providerId="ADAL" clId="{1B0F54F5-8C78-4228-92F9-5AC84147BED2}" dt="2024-10-19T04:20:10.179" v="88" actId="2711"/>
          <ac:spMkLst>
            <pc:docMk/>
            <pc:sldMk cId="1693264027" sldId="264"/>
            <ac:spMk id="2" creationId="{00000000-0000-0000-0000-000000000000}"/>
          </ac:spMkLst>
        </pc:spChg>
        <pc:spChg chg="del">
          <ac:chgData name="Shadi Alsuleiman" userId="696a7d42-69d0-48e4-ae89-c8b753d23303" providerId="ADAL" clId="{1B0F54F5-8C78-4228-92F9-5AC84147BED2}" dt="2024-10-19T04:15:44.759" v="26" actId="478"/>
          <ac:spMkLst>
            <pc:docMk/>
            <pc:sldMk cId="1693264027" sldId="264"/>
            <ac:spMk id="6" creationId="{5B3C8CE0-23DA-F7B7-BC49-2D0705A435FB}"/>
          </ac:spMkLst>
        </pc:spChg>
        <pc:spChg chg="add mod">
          <ac:chgData name="Shadi Alsuleiman" userId="696a7d42-69d0-48e4-ae89-c8b753d23303" providerId="ADAL" clId="{1B0F54F5-8C78-4228-92F9-5AC84147BED2}" dt="2024-10-19T04:15:45.905" v="27"/>
          <ac:spMkLst>
            <pc:docMk/>
            <pc:sldMk cId="1693264027" sldId="264"/>
            <ac:spMk id="7" creationId="{F2242D1D-DD00-6EB8-7654-E8163ADBAAE8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18:38.560" v="64" actId="20577"/>
        <pc:sldMkLst>
          <pc:docMk/>
          <pc:sldMk cId="771201112" sldId="265"/>
        </pc:sldMkLst>
        <pc:spChg chg="mod">
          <ac:chgData name="Shadi Alsuleiman" userId="696a7d42-69d0-48e4-ae89-c8b753d23303" providerId="ADAL" clId="{1B0F54F5-8C78-4228-92F9-5AC84147BED2}" dt="2024-10-19T04:18:38.560" v="64" actId="20577"/>
          <ac:spMkLst>
            <pc:docMk/>
            <pc:sldMk cId="771201112" sldId="265"/>
            <ac:spMk id="2" creationId="{00000000-0000-0000-0000-000000000000}"/>
          </ac:spMkLst>
        </pc:spChg>
        <pc:spChg chg="del">
          <ac:chgData name="Shadi Alsuleiman" userId="696a7d42-69d0-48e4-ae89-c8b753d23303" providerId="ADAL" clId="{1B0F54F5-8C78-4228-92F9-5AC84147BED2}" dt="2024-10-19T04:15:49.983" v="28" actId="478"/>
          <ac:spMkLst>
            <pc:docMk/>
            <pc:sldMk cId="771201112" sldId="265"/>
            <ac:spMk id="5" creationId="{DF523D3B-3FC2-F2AA-B769-8DF3743339A4}"/>
          </ac:spMkLst>
        </pc:spChg>
        <pc:spChg chg="add mod">
          <ac:chgData name="Shadi Alsuleiman" userId="696a7d42-69d0-48e4-ae89-c8b753d23303" providerId="ADAL" clId="{1B0F54F5-8C78-4228-92F9-5AC84147BED2}" dt="2024-10-19T04:15:50.875" v="29"/>
          <ac:spMkLst>
            <pc:docMk/>
            <pc:sldMk cId="771201112" sldId="265"/>
            <ac:spMk id="6" creationId="{7A0E7A73-3E4E-2C6E-BC08-8F79167BB31C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18:33.179" v="62" actId="207"/>
        <pc:sldMkLst>
          <pc:docMk/>
          <pc:sldMk cId="932650081" sldId="266"/>
        </pc:sldMkLst>
        <pc:spChg chg="mod">
          <ac:chgData name="Shadi Alsuleiman" userId="696a7d42-69d0-48e4-ae89-c8b753d23303" providerId="ADAL" clId="{1B0F54F5-8C78-4228-92F9-5AC84147BED2}" dt="2024-10-19T04:18:33.179" v="62" actId="207"/>
          <ac:spMkLst>
            <pc:docMk/>
            <pc:sldMk cId="932650081" sldId="266"/>
            <ac:spMk id="2" creationId="{00000000-0000-0000-0000-000000000000}"/>
          </ac:spMkLst>
        </pc:spChg>
        <pc:spChg chg="del">
          <ac:chgData name="Shadi Alsuleiman" userId="696a7d42-69d0-48e4-ae89-c8b753d23303" providerId="ADAL" clId="{1B0F54F5-8C78-4228-92F9-5AC84147BED2}" dt="2024-10-19T04:15:54.550" v="30" actId="478"/>
          <ac:spMkLst>
            <pc:docMk/>
            <pc:sldMk cId="932650081" sldId="266"/>
            <ac:spMk id="5" creationId="{E6EFC2B9-C20F-A3DC-B3D0-F80A018B5CFC}"/>
          </ac:spMkLst>
        </pc:spChg>
        <pc:spChg chg="add mod">
          <ac:chgData name="Shadi Alsuleiman" userId="696a7d42-69d0-48e4-ae89-c8b753d23303" providerId="ADAL" clId="{1B0F54F5-8C78-4228-92F9-5AC84147BED2}" dt="2024-10-19T04:15:55.498" v="31"/>
          <ac:spMkLst>
            <pc:docMk/>
            <pc:sldMk cId="932650081" sldId="266"/>
            <ac:spMk id="6" creationId="{84B72473-DD01-D042-1633-5DB9043A7D4A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20:15.008" v="89" actId="2711"/>
        <pc:sldMkLst>
          <pc:docMk/>
          <pc:sldMk cId="498732443" sldId="267"/>
        </pc:sldMkLst>
        <pc:spChg chg="mod">
          <ac:chgData name="Shadi Alsuleiman" userId="696a7d42-69d0-48e4-ae89-c8b753d23303" providerId="ADAL" clId="{1B0F54F5-8C78-4228-92F9-5AC84147BED2}" dt="2024-10-19T04:20:15.008" v="89" actId="2711"/>
          <ac:spMkLst>
            <pc:docMk/>
            <pc:sldMk cId="498732443" sldId="267"/>
            <ac:spMk id="2" creationId="{00000000-0000-0000-0000-000000000000}"/>
          </ac:spMkLst>
        </pc:spChg>
        <pc:spChg chg="del">
          <ac:chgData name="Shadi Alsuleiman" userId="696a7d42-69d0-48e4-ae89-c8b753d23303" providerId="ADAL" clId="{1B0F54F5-8C78-4228-92F9-5AC84147BED2}" dt="2024-10-19T04:16:00.231" v="32" actId="478"/>
          <ac:spMkLst>
            <pc:docMk/>
            <pc:sldMk cId="498732443" sldId="267"/>
            <ac:spMk id="5" creationId="{C1E65C42-3EF0-7CF5-A76A-0BFC3473FE80}"/>
          </ac:spMkLst>
        </pc:spChg>
        <pc:spChg chg="add mod">
          <ac:chgData name="Shadi Alsuleiman" userId="696a7d42-69d0-48e4-ae89-c8b753d23303" providerId="ADAL" clId="{1B0F54F5-8C78-4228-92F9-5AC84147BED2}" dt="2024-10-19T04:16:01.114" v="33"/>
          <ac:spMkLst>
            <pc:docMk/>
            <pc:sldMk cId="498732443" sldId="267"/>
            <ac:spMk id="6" creationId="{F57E0B2C-2208-05D1-4A8F-927307CB2A8F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20:19.102" v="90" actId="2711"/>
        <pc:sldMkLst>
          <pc:docMk/>
          <pc:sldMk cId="1868434388" sldId="268"/>
        </pc:sldMkLst>
        <pc:spChg chg="mod">
          <ac:chgData name="Shadi Alsuleiman" userId="696a7d42-69d0-48e4-ae89-c8b753d23303" providerId="ADAL" clId="{1B0F54F5-8C78-4228-92F9-5AC84147BED2}" dt="2024-10-19T04:20:19.102" v="90" actId="2711"/>
          <ac:spMkLst>
            <pc:docMk/>
            <pc:sldMk cId="1868434388" sldId="268"/>
            <ac:spMk id="2" creationId="{00000000-0000-0000-0000-000000000000}"/>
          </ac:spMkLst>
        </pc:spChg>
        <pc:spChg chg="del">
          <ac:chgData name="Shadi Alsuleiman" userId="696a7d42-69d0-48e4-ae89-c8b753d23303" providerId="ADAL" clId="{1B0F54F5-8C78-4228-92F9-5AC84147BED2}" dt="2024-10-19T04:16:04.976" v="34" actId="478"/>
          <ac:spMkLst>
            <pc:docMk/>
            <pc:sldMk cId="1868434388" sldId="268"/>
            <ac:spMk id="5" creationId="{238FB17A-3485-6D07-DB5E-D33D6F306E8C}"/>
          </ac:spMkLst>
        </pc:spChg>
        <pc:spChg chg="add mod">
          <ac:chgData name="Shadi Alsuleiman" userId="696a7d42-69d0-48e4-ae89-c8b753d23303" providerId="ADAL" clId="{1B0F54F5-8C78-4228-92F9-5AC84147BED2}" dt="2024-10-19T04:16:05.795" v="35"/>
          <ac:spMkLst>
            <pc:docMk/>
            <pc:sldMk cId="1868434388" sldId="268"/>
            <ac:spMk id="6" creationId="{C11020BB-4F88-F1AA-A11F-FBF8D3EF810C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18:58.392" v="71" actId="113"/>
        <pc:sldMkLst>
          <pc:docMk/>
          <pc:sldMk cId="713186685" sldId="269"/>
        </pc:sldMkLst>
        <pc:spChg chg="mod">
          <ac:chgData name="Shadi Alsuleiman" userId="696a7d42-69d0-48e4-ae89-c8b753d23303" providerId="ADAL" clId="{1B0F54F5-8C78-4228-92F9-5AC84147BED2}" dt="2024-10-19T04:18:58.392" v="71" actId="113"/>
          <ac:spMkLst>
            <pc:docMk/>
            <pc:sldMk cId="713186685" sldId="269"/>
            <ac:spMk id="2" creationId="{00000000-0000-0000-0000-000000000000}"/>
          </ac:spMkLst>
        </pc:spChg>
        <pc:spChg chg="add mod">
          <ac:chgData name="Shadi Alsuleiman" userId="696a7d42-69d0-48e4-ae89-c8b753d23303" providerId="ADAL" clId="{1B0F54F5-8C78-4228-92F9-5AC84147BED2}" dt="2024-10-19T04:16:11.722" v="37"/>
          <ac:spMkLst>
            <pc:docMk/>
            <pc:sldMk cId="713186685" sldId="269"/>
            <ac:spMk id="4" creationId="{B628C907-3EBB-5788-3583-2EEDE3FFF69A}"/>
          </ac:spMkLst>
        </pc:spChg>
        <pc:spChg chg="del">
          <ac:chgData name="Shadi Alsuleiman" userId="696a7d42-69d0-48e4-ae89-c8b753d23303" providerId="ADAL" clId="{1B0F54F5-8C78-4228-92F9-5AC84147BED2}" dt="2024-10-19T04:16:10.775" v="36" actId="478"/>
          <ac:spMkLst>
            <pc:docMk/>
            <pc:sldMk cId="713186685" sldId="269"/>
            <ac:spMk id="5" creationId="{144980E5-CCED-0798-3879-AA04886C77C9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19:38.795" v="82" actId="2711"/>
        <pc:sldMkLst>
          <pc:docMk/>
          <pc:sldMk cId="4164976587" sldId="270"/>
        </pc:sldMkLst>
        <pc:spChg chg="mod">
          <ac:chgData name="Shadi Alsuleiman" userId="696a7d42-69d0-48e4-ae89-c8b753d23303" providerId="ADAL" clId="{1B0F54F5-8C78-4228-92F9-5AC84147BED2}" dt="2024-10-19T04:19:38.795" v="82" actId="2711"/>
          <ac:spMkLst>
            <pc:docMk/>
            <pc:sldMk cId="4164976587" sldId="270"/>
            <ac:spMk id="2" creationId="{AA73557E-721D-918E-E75B-6332F0D835E6}"/>
          </ac:spMkLst>
        </pc:spChg>
        <pc:spChg chg="del">
          <ac:chgData name="Shadi Alsuleiman" userId="696a7d42-69d0-48e4-ae89-c8b753d23303" providerId="ADAL" clId="{1B0F54F5-8C78-4228-92F9-5AC84147BED2}" dt="2024-10-19T04:15:18.542" v="18" actId="478"/>
          <ac:spMkLst>
            <pc:docMk/>
            <pc:sldMk cId="4164976587" sldId="270"/>
            <ac:spMk id="4" creationId="{58065748-A3B4-5E8A-AEE9-34160619D282}"/>
          </ac:spMkLst>
        </pc:spChg>
        <pc:spChg chg="add mod">
          <ac:chgData name="Shadi Alsuleiman" userId="696a7d42-69d0-48e4-ae89-c8b753d23303" providerId="ADAL" clId="{1B0F54F5-8C78-4228-92F9-5AC84147BED2}" dt="2024-10-19T04:15:19.577" v="19"/>
          <ac:spMkLst>
            <pc:docMk/>
            <pc:sldMk cId="4164976587" sldId="270"/>
            <ac:spMk id="5" creationId="{82609FDD-334C-6285-C81C-981BAB23EAD8}"/>
          </ac:spMkLst>
        </pc:spChg>
      </pc:sldChg>
      <pc:sldChg chg="addSp delSp modSp mod">
        <pc:chgData name="Shadi Alsuleiman" userId="696a7d42-69d0-48e4-ae89-c8b753d23303" providerId="ADAL" clId="{1B0F54F5-8C78-4228-92F9-5AC84147BED2}" dt="2024-10-19T04:19:47.297" v="84" actId="113"/>
        <pc:sldMkLst>
          <pc:docMk/>
          <pc:sldMk cId="872456013" sldId="271"/>
        </pc:sldMkLst>
        <pc:spChg chg="mod">
          <ac:chgData name="Shadi Alsuleiman" userId="696a7d42-69d0-48e4-ae89-c8b753d23303" providerId="ADAL" clId="{1B0F54F5-8C78-4228-92F9-5AC84147BED2}" dt="2024-10-19T04:19:47.297" v="84" actId="113"/>
          <ac:spMkLst>
            <pc:docMk/>
            <pc:sldMk cId="872456013" sldId="271"/>
            <ac:spMk id="2" creationId="{561A07C6-829E-40F8-2A6F-0F9FACA51C86}"/>
          </ac:spMkLst>
        </pc:spChg>
        <pc:spChg chg="del">
          <ac:chgData name="Shadi Alsuleiman" userId="696a7d42-69d0-48e4-ae89-c8b753d23303" providerId="ADAL" clId="{1B0F54F5-8C78-4228-92F9-5AC84147BED2}" dt="2024-10-19T04:15:23.462" v="20" actId="478"/>
          <ac:spMkLst>
            <pc:docMk/>
            <pc:sldMk cId="872456013" sldId="271"/>
            <ac:spMk id="4" creationId="{7632B4D6-9F43-BB50-FA9A-A6BF945435A2}"/>
          </ac:spMkLst>
        </pc:spChg>
        <pc:spChg chg="add mod">
          <ac:chgData name="Shadi Alsuleiman" userId="696a7d42-69d0-48e4-ae89-c8b753d23303" providerId="ADAL" clId="{1B0F54F5-8C78-4228-92F9-5AC84147BED2}" dt="2024-10-19T04:15:23.946" v="21"/>
          <ac:spMkLst>
            <pc:docMk/>
            <pc:sldMk cId="872456013" sldId="271"/>
            <ac:spMk id="5" creationId="{6B210DE3-1155-D375-AA21-DCE857B8B8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034726"/>
            <a:ext cx="7766936" cy="1646302"/>
          </a:xfrm>
        </p:spPr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</a:rPr>
              <a:t>UMA Strategy Meeting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656330"/>
            <a:ext cx="7766936" cy="1096899"/>
          </a:xfrm>
        </p:spPr>
        <p:txBody>
          <a:bodyPr>
            <a:normAutofit lnSpcReduction="10000"/>
          </a:bodyPr>
          <a:lstStyle/>
          <a:p>
            <a:pPr algn="ctr"/>
            <a:endParaRPr lang="en-AU" dirty="0"/>
          </a:p>
          <a:p>
            <a:pPr algn="ctr"/>
            <a:r>
              <a:rPr lang="en-AU" sz="4000" b="1" i="1" dirty="0">
                <a:solidFill>
                  <a:srgbClr val="00B0F0"/>
                </a:solidFill>
                <a:latin typeface="Calibri Light" panose="020F0302020204030204" pitchFamily="34" charset="0"/>
              </a:rPr>
              <a:t>2025 Vision and the Road Ahead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48" y="83126"/>
            <a:ext cx="8395855" cy="1581793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D1FC3B57-C0A3-9813-51B3-0D64B40E380C}"/>
              </a:ext>
            </a:extLst>
          </p:cNvPr>
          <p:cNvSpPr txBox="1">
            <a:spLocks/>
          </p:cNvSpPr>
          <p:nvPr/>
        </p:nvSpPr>
        <p:spPr>
          <a:xfrm>
            <a:off x="1507067" y="5117636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Sunday, 10</a:t>
            </a:r>
            <a:r>
              <a:rPr lang="en-AU" sz="2800" baseline="30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AU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November 2024 at the UMA Centre</a:t>
            </a:r>
            <a:endParaRPr lang="en-AU" sz="5400" b="1" i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331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256" y="684757"/>
            <a:ext cx="8596668" cy="1320800"/>
          </a:xfrm>
        </p:spPr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</a:rPr>
              <a:t>Action plans and strategies put in place to achieve 2025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0E7A73-3E4E-2C6E-BC08-8F79167BB31C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771201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</a:rPr>
              <a:t>Funding Strategies for Department’s projects and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B72473-DD01-D042-1633-5DB9043A7D4A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932650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Main Events for 2025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57E0B2C-2208-05D1-4A8F-927307CB2A8F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498732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172" y="525853"/>
            <a:ext cx="8596668" cy="1320800"/>
          </a:xfrm>
        </p:spPr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can the Main UMA Brothers and Sisters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1020BB-4F88-F1AA-A11F-FBF8D3EF810C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1868434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843" y="2807973"/>
            <a:ext cx="8943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b="1" dirty="0">
                <a:solidFill>
                  <a:srgbClr val="0070C0"/>
                </a:solidFill>
                <a:latin typeface="Calibri Light" panose="020F0302020204030204" pitchFamily="34" charset="0"/>
              </a:rPr>
              <a:t>Thank you and May Allah reward you for your presentation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42" y="175363"/>
            <a:ext cx="9048979" cy="1799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28C907-3EBB-5788-3583-2EEDE3FFF69A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71318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 Light" panose="020F0302020204030204" pitchFamily="34" charset="0"/>
              </a:rPr>
              <a:t>Who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/>
              <a:t>Name:</a:t>
            </a:r>
          </a:p>
          <a:p>
            <a:pPr marL="0" indent="0">
              <a:buNone/>
            </a:pPr>
            <a:endParaRPr lang="en-AU" sz="2800" dirty="0"/>
          </a:p>
          <a:p>
            <a:r>
              <a:rPr lang="en-AU" sz="2800" dirty="0"/>
              <a:t>Department:</a:t>
            </a:r>
          </a:p>
          <a:p>
            <a:pPr marL="0" indent="0">
              <a:buNone/>
            </a:pPr>
            <a:endParaRPr lang="en-AU" sz="2800" dirty="0"/>
          </a:p>
          <a:p>
            <a:r>
              <a:rPr lang="en-AU" sz="2800" dirty="0"/>
              <a:t>Position in the Department: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5F1290-51AD-44B0-B937-6BFD488BA58E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941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</a:rPr>
              <a:t>Overview of Department/Committee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9C65EC-EA6F-9F83-60D4-4E4A0DC7FA60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1991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844" y="609600"/>
            <a:ext cx="8596668" cy="1320800"/>
          </a:xfrm>
        </p:spPr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</a:rPr>
              <a:t>Vision &amp; Mission of </a:t>
            </a:r>
            <a:br>
              <a:rPr lang="en-AU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</a:rPr>
              <a:t>Department/Committee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Vision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Mission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4C323B-E871-2664-AEAA-2BFEE678C8E1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34635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3557E-721D-918E-E75B-6332F0D83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 &amp; Update In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096AD-37D3-EB1D-AC5B-CB7BFB0C2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609FDD-334C-6285-C81C-981BAB23EAD8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416497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A07C6-829E-40F8-2A6F-0F9FACA51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 Proposal – 2025 </a:t>
            </a:r>
            <a:br>
              <a:rPr lang="en-A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(Key programs)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2D697-1B62-3774-C981-E122CF384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Frequency of program</a:t>
            </a:r>
          </a:p>
          <a:p>
            <a:r>
              <a:rPr lang="en-AU" dirty="0"/>
              <a:t>Target audience</a:t>
            </a:r>
          </a:p>
          <a:p>
            <a:r>
              <a:rPr lang="en-AU" dirty="0"/>
              <a:t>How you will measure your success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210DE3-1155-D375-AA21-DCE857B8B807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87245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plans are in place to grow the Department/Committee in 2025?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1242C8-1419-27A5-1F78-F0ADE393BA17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4061391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SWOT Analysis of Department/Committee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3200" b="1" dirty="0">
                <a:solidFill>
                  <a:srgbClr val="0070C0"/>
                </a:solidFill>
              </a:rPr>
              <a:t>Strengths</a:t>
            </a:r>
          </a:p>
          <a:p>
            <a:endParaRPr lang="en-AU" dirty="0"/>
          </a:p>
          <a:p>
            <a:r>
              <a:rPr lang="en-AU" dirty="0"/>
              <a:t>What are the benefits of your department? </a:t>
            </a:r>
          </a:p>
          <a:p>
            <a:r>
              <a:rPr lang="en-AU" dirty="0"/>
              <a:t>What do you do well? (What would you boast about?) </a:t>
            </a:r>
          </a:p>
          <a:p>
            <a:r>
              <a:rPr lang="en-AU" dirty="0"/>
              <a:t>What do others see as your strengths? 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3200" b="1" dirty="0">
                <a:solidFill>
                  <a:srgbClr val="0070C0"/>
                </a:solidFill>
              </a:rPr>
              <a:t>Weaknesses</a:t>
            </a:r>
          </a:p>
          <a:p>
            <a:endParaRPr lang="en-AU" dirty="0"/>
          </a:p>
          <a:p>
            <a:r>
              <a:rPr lang="en-AU" dirty="0"/>
              <a:t>What areas need improvement? </a:t>
            </a:r>
          </a:p>
          <a:p>
            <a:r>
              <a:rPr lang="en-AU" dirty="0"/>
              <a:t>What does your department lack? </a:t>
            </a:r>
          </a:p>
          <a:p>
            <a:r>
              <a:rPr lang="en-AU" dirty="0"/>
              <a:t>What are your biggest challenges? </a:t>
            </a:r>
          </a:p>
          <a:p>
            <a:endParaRPr lang="en-AU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3562408-91C1-E93F-7FBB-6E009E6C7F73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001282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SWOT Analysis Cont.….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3200" b="1" dirty="0">
                <a:solidFill>
                  <a:srgbClr val="0070C0"/>
                </a:solidFill>
              </a:rPr>
              <a:t>Opportunities</a:t>
            </a:r>
          </a:p>
          <a:p>
            <a:endParaRPr lang="en-AU" dirty="0"/>
          </a:p>
          <a:p>
            <a:r>
              <a:rPr lang="en-AU" dirty="0"/>
              <a:t>What opportunities exist for your department? </a:t>
            </a:r>
          </a:p>
          <a:p>
            <a:r>
              <a:rPr lang="en-AU" dirty="0"/>
              <a:t>How can you turn your strengths to opportunities? </a:t>
            </a:r>
          </a:p>
          <a:p>
            <a:r>
              <a:rPr lang="en-AU" dirty="0"/>
              <a:t>What resources would be required to move your department to the next level? 	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3200" b="1" dirty="0">
                <a:solidFill>
                  <a:srgbClr val="0070C0"/>
                </a:solidFill>
              </a:rPr>
              <a:t>Threats</a:t>
            </a:r>
          </a:p>
          <a:p>
            <a:endParaRPr lang="en-AU" dirty="0"/>
          </a:p>
          <a:p>
            <a:r>
              <a:rPr lang="en-AU" dirty="0"/>
              <a:t>What obstacles and challenges does your department face? </a:t>
            </a:r>
          </a:p>
          <a:p>
            <a:r>
              <a:rPr lang="en-AU" dirty="0"/>
              <a:t>What threats do competitors or external factors pose to your department? 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2242D1D-DD00-6EB8-7654-E8163ADBAAE8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2024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2025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16932640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b="1" dirty="0" smtClean="0">
            <a:solidFill>
              <a:schemeClr val="tx1"/>
            </a:solidFill>
            <a:latin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4425</TotalTime>
  <Words>371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Trebuchet MS</vt:lpstr>
      <vt:lpstr>Wingdings 3</vt:lpstr>
      <vt:lpstr>Facet</vt:lpstr>
      <vt:lpstr>UMA Strategy Meeting 2024</vt:lpstr>
      <vt:lpstr>Who Am I?</vt:lpstr>
      <vt:lpstr>Overview of Department/Committee</vt:lpstr>
      <vt:lpstr>Vision &amp; Mission of  Department/Committee</vt:lpstr>
      <vt:lpstr>Review &amp; Update In 2024</vt:lpstr>
      <vt:lpstr>Department Proposal – 2025  (Key programs)</vt:lpstr>
      <vt:lpstr>What plans are in place to grow the Department/Committee in 2025?</vt:lpstr>
      <vt:lpstr>SWOT Analysis of Department/Committee</vt:lpstr>
      <vt:lpstr>SWOT Analysis Cont.….</vt:lpstr>
      <vt:lpstr>Action plans and strategies put in place to achieve 2025 goals</vt:lpstr>
      <vt:lpstr>Funding Strategies for Department’s projects and initiatives</vt:lpstr>
      <vt:lpstr>Main Events for 2025 </vt:lpstr>
      <vt:lpstr>How can the Main UMA Brothers and Sisters help?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Strategy Meeting 2020</dc:title>
  <dc:creator>Mohamed Charchouh</dc:creator>
  <cp:lastModifiedBy>Shadi Alsuleiman</cp:lastModifiedBy>
  <cp:revision>13</cp:revision>
  <dcterms:created xsi:type="dcterms:W3CDTF">2020-09-15T06:02:46Z</dcterms:created>
  <dcterms:modified xsi:type="dcterms:W3CDTF">2024-10-19T04:20:25Z</dcterms:modified>
</cp:coreProperties>
</file>